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4"/>
  </p:sldMasterIdLst>
  <p:sldIdLst>
    <p:sldId id="256" r:id="rId5"/>
    <p:sldId id="276" r:id="rId6"/>
    <p:sldId id="272" r:id="rId7"/>
    <p:sldId id="26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9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6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009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3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42B0DB6-F5C7-45FB-8CF3-31B45F9C2DAC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8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5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8B10-15BD-4803-AEE3-7CC47B18E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06" y="2147581"/>
            <a:ext cx="11744587" cy="1531069"/>
          </a:xfrm>
        </p:spPr>
        <p:txBody>
          <a:bodyPr/>
          <a:lstStyle/>
          <a:p>
            <a:r>
              <a:rPr lang="en-US" dirty="0"/>
              <a:t>Drone delivery system unit</a:t>
            </a:r>
            <a:br>
              <a:rPr lang="en-US" dirty="0"/>
            </a:br>
            <a:r>
              <a:rPr lang="en-US" dirty="0"/>
              <a:t>Day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FDA4C-921C-44B3-899E-C25E45A95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6558" y="4352544"/>
            <a:ext cx="2516697" cy="179658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Standards:</a:t>
            </a:r>
          </a:p>
          <a:p>
            <a:r>
              <a:rPr lang="en-US" dirty="0"/>
              <a:t>8.PS2.3</a:t>
            </a:r>
          </a:p>
          <a:p>
            <a:r>
              <a:rPr lang="en-US" dirty="0"/>
              <a:t>8PS2.4</a:t>
            </a:r>
          </a:p>
          <a:p>
            <a:r>
              <a:rPr lang="en-US" dirty="0"/>
              <a:t>8.PS2.5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2D55CB-2FEB-428F-A967-F44E6D121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279" y="4554657"/>
            <a:ext cx="2743438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FCA41A58-9E75-4641-95EE-34B1F2416482}"/>
              </a:ext>
            </a:extLst>
          </p:cNvPr>
          <p:cNvSpPr/>
          <p:nvPr/>
        </p:nvSpPr>
        <p:spPr>
          <a:xfrm>
            <a:off x="385894" y="3999582"/>
            <a:ext cx="1474237" cy="5196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FB151-352C-4BB0-9950-4A7A28663AB0}"/>
              </a:ext>
            </a:extLst>
          </p:cNvPr>
          <p:cNvSpPr txBox="1"/>
          <p:nvPr/>
        </p:nvSpPr>
        <p:spPr>
          <a:xfrm>
            <a:off x="385894" y="285226"/>
            <a:ext cx="62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DQ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067A67-3C95-4C7A-B5CF-D962FC24823F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CED9CD-1437-48E8-B60F-625FA3154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78" y="363896"/>
            <a:ext cx="8840612" cy="33460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057ED45-BDD2-466E-B0AB-162CAFDB3C43}"/>
              </a:ext>
            </a:extLst>
          </p:cNvPr>
          <p:cNvSpPr/>
          <p:nvPr/>
        </p:nvSpPr>
        <p:spPr>
          <a:xfrm>
            <a:off x="1356218" y="4074758"/>
            <a:ext cx="5431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a.  The object will not have any acceleration up or down.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A60810-1A07-4716-8A26-D98FCDB2517E}"/>
              </a:ext>
            </a:extLst>
          </p:cNvPr>
          <p:cNvSpPr/>
          <p:nvPr/>
        </p:nvSpPr>
        <p:spPr>
          <a:xfrm>
            <a:off x="1356218" y="4444090"/>
            <a:ext cx="3880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b.  The object will have upward motion.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3F88F0-3932-4DF4-AFB9-9D7979A14721}"/>
              </a:ext>
            </a:extLst>
          </p:cNvPr>
          <p:cNvSpPr/>
          <p:nvPr/>
        </p:nvSpPr>
        <p:spPr>
          <a:xfrm>
            <a:off x="1356218" y="4813422"/>
            <a:ext cx="3905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c.  The object will accelerate to the right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5C1657-95DD-4E23-A236-537E83220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43" y="4813527"/>
            <a:ext cx="1493649" cy="4529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DEB98A9-1680-46CC-B560-B7CDD0EB4BC8}"/>
              </a:ext>
            </a:extLst>
          </p:cNvPr>
          <p:cNvSpPr txBox="1"/>
          <p:nvPr/>
        </p:nvSpPr>
        <p:spPr>
          <a:xfrm>
            <a:off x="2030340" y="3644415"/>
            <a:ext cx="190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Choose 2 of the 3</a:t>
            </a:r>
          </a:p>
        </p:txBody>
      </p:sp>
    </p:spTree>
    <p:extLst>
      <p:ext uri="{BB962C8B-B14F-4D97-AF65-F5344CB8AC3E}">
        <p14:creationId xmlns:p14="http://schemas.microsoft.com/office/powerpoint/2010/main" val="165058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813944-8B29-4AD1-8E4A-31BE709A2DA3}"/>
              </a:ext>
            </a:extLst>
          </p:cNvPr>
          <p:cNvSpPr txBox="1"/>
          <p:nvPr/>
        </p:nvSpPr>
        <p:spPr>
          <a:xfrm>
            <a:off x="91765" y="157620"/>
            <a:ext cx="645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Join TEAMS and complete the </a:t>
            </a:r>
            <a:r>
              <a:rPr lang="en-US" dirty="0" err="1"/>
              <a:t>PhET</a:t>
            </a:r>
            <a:r>
              <a:rPr lang="en-US" dirty="0"/>
              <a:t> assignment.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415C8-CEA6-4F41-BD54-03EAEF0A8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11" y="620894"/>
            <a:ext cx="8159190" cy="58948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413FAB-869B-4BFE-A151-D99AD7B290A0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9FA659-BB84-48E9-8054-5D561DB3227A}"/>
              </a:ext>
            </a:extLst>
          </p:cNvPr>
          <p:cNvSpPr txBox="1"/>
          <p:nvPr/>
        </p:nvSpPr>
        <p:spPr>
          <a:xfrm>
            <a:off x="469783" y="2306972"/>
            <a:ext cx="21241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When you open this document in TEAMS, click the edit button and then open in desktop app.  </a:t>
            </a:r>
          </a:p>
        </p:txBody>
      </p:sp>
    </p:spTree>
    <p:extLst>
      <p:ext uri="{BB962C8B-B14F-4D97-AF65-F5344CB8AC3E}">
        <p14:creationId xmlns:p14="http://schemas.microsoft.com/office/powerpoint/2010/main" val="318613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0F97E041-634B-4B3E-8669-42583D956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5571066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9244"/>
            <a:ext cx="10579608" cy="5239512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3351D-CE17-4BA2-8532-FA3E9BC5DAE4}"/>
              </a:ext>
            </a:extLst>
          </p:cNvPr>
          <p:cNvSpPr txBox="1"/>
          <p:nvPr/>
        </p:nvSpPr>
        <p:spPr>
          <a:xfrm>
            <a:off x="1286503" y="1285196"/>
            <a:ext cx="9607160" cy="27794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Exit Ticket: 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 happens to an unbalanced force?</a:t>
            </a:r>
          </a:p>
        </p:txBody>
      </p:sp>
    </p:spTree>
    <p:extLst>
      <p:ext uri="{BB962C8B-B14F-4D97-AF65-F5344CB8AC3E}">
        <p14:creationId xmlns:p14="http://schemas.microsoft.com/office/powerpoint/2010/main" val="96662765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1E1585-F329-44B9-9665-65A4FFF43479}">
  <ds:schemaRefs>
    <ds:schemaRef ds:uri="c856a6bc-12b5-4d26-a196-d933ad616d3d"/>
    <ds:schemaRef ds:uri="23ee004a-44b5-429e-b90a-d874061c14cc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B7E9CF2-665F-402B-BA24-6F11567DE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227F16-DB93-49D6-A571-C7EDC05C5B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2816</TotalTime>
  <Words>109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 Light</vt:lpstr>
      <vt:lpstr>Times New Roman</vt:lpstr>
      <vt:lpstr>Metropolitan</vt:lpstr>
      <vt:lpstr>Drone delivery system unit Day 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delivery system unit</dc:title>
  <dc:creator>Lisa Meek</dc:creator>
  <cp:lastModifiedBy>Lisa Meek</cp:lastModifiedBy>
  <cp:revision>15</cp:revision>
  <dcterms:created xsi:type="dcterms:W3CDTF">2021-08-13T17:39:37Z</dcterms:created>
  <dcterms:modified xsi:type="dcterms:W3CDTF">2021-08-20T16:20:35Z</dcterms:modified>
</cp:coreProperties>
</file>